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94660"/>
  </p:normalViewPr>
  <p:slideViewPr>
    <p:cSldViewPr snapToGrid="0">
      <p:cViewPr>
        <p:scale>
          <a:sx n="89" d="100"/>
          <a:sy n="89" d="100"/>
        </p:scale>
        <p:origin x="29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312"/>
            <a:ext cx="10363200" cy="424462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6403624"/>
            <a:ext cx="9144000" cy="2943577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6" indent="0" algn="ctr">
              <a:buNone/>
              <a:defRPr sz="2667"/>
            </a:lvl2pPr>
            <a:lvl3pPr marL="1219213" indent="0" algn="ctr">
              <a:buNone/>
              <a:defRPr sz="2400"/>
            </a:lvl3pPr>
            <a:lvl4pPr marL="1828818" indent="0" algn="ctr">
              <a:buNone/>
              <a:defRPr sz="2133"/>
            </a:lvl4pPr>
            <a:lvl5pPr marL="2438424" indent="0" algn="ctr">
              <a:buNone/>
              <a:defRPr sz="2133"/>
            </a:lvl5pPr>
            <a:lvl6pPr marL="3048029" indent="0" algn="ctr">
              <a:buNone/>
              <a:defRPr sz="2133"/>
            </a:lvl6pPr>
            <a:lvl7pPr marL="3657636" indent="0" algn="ctr">
              <a:buNone/>
              <a:defRPr sz="2133"/>
            </a:lvl7pPr>
            <a:lvl8pPr marL="4267241" indent="0" algn="ctr">
              <a:buNone/>
              <a:defRPr sz="2133"/>
            </a:lvl8pPr>
            <a:lvl9pPr marL="4876847" indent="0" algn="ctr">
              <a:buNone/>
              <a:defRPr sz="2133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5708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185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13"/>
            <a:ext cx="2628900" cy="1033215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13"/>
            <a:ext cx="7734300" cy="10332156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560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573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537"/>
            <a:ext cx="10515600" cy="5071532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59048"/>
            <a:ext cx="10515600" cy="2666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606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213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81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4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802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636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241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847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514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557"/>
            <a:ext cx="5181600" cy="77357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557"/>
            <a:ext cx="5181600" cy="77357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49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16"/>
            <a:ext cx="10515600" cy="235655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2988734"/>
            <a:ext cx="5157787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6" indent="0">
              <a:buNone/>
              <a:defRPr sz="2667" b="1"/>
            </a:lvl2pPr>
            <a:lvl3pPr marL="1219213" indent="0">
              <a:buNone/>
              <a:defRPr sz="2400" b="1"/>
            </a:lvl3pPr>
            <a:lvl4pPr marL="1828818" indent="0">
              <a:buNone/>
              <a:defRPr sz="2133" b="1"/>
            </a:lvl4pPr>
            <a:lvl5pPr marL="2438424" indent="0">
              <a:buNone/>
              <a:defRPr sz="2133" b="1"/>
            </a:lvl5pPr>
            <a:lvl6pPr marL="3048029" indent="0">
              <a:buNone/>
              <a:defRPr sz="2133" b="1"/>
            </a:lvl6pPr>
            <a:lvl7pPr marL="3657636" indent="0">
              <a:buNone/>
              <a:defRPr sz="2133" b="1"/>
            </a:lvl7pPr>
            <a:lvl8pPr marL="4267241" indent="0">
              <a:buNone/>
              <a:defRPr sz="2133" b="1"/>
            </a:lvl8pPr>
            <a:lvl9pPr marL="4876847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4453468"/>
            <a:ext cx="5157787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2988734"/>
            <a:ext cx="5183188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6" indent="0">
              <a:buNone/>
              <a:defRPr sz="2667" b="1"/>
            </a:lvl2pPr>
            <a:lvl3pPr marL="1219213" indent="0">
              <a:buNone/>
              <a:defRPr sz="2400" b="1"/>
            </a:lvl3pPr>
            <a:lvl4pPr marL="1828818" indent="0">
              <a:buNone/>
              <a:defRPr sz="2133" b="1"/>
            </a:lvl4pPr>
            <a:lvl5pPr marL="2438424" indent="0">
              <a:buNone/>
              <a:defRPr sz="2133" b="1"/>
            </a:lvl5pPr>
            <a:lvl6pPr marL="3048029" indent="0">
              <a:buNone/>
              <a:defRPr sz="2133" b="1"/>
            </a:lvl6pPr>
            <a:lvl7pPr marL="3657636" indent="0">
              <a:buNone/>
              <a:defRPr sz="2133" b="1"/>
            </a:lvl7pPr>
            <a:lvl8pPr marL="4267241" indent="0">
              <a:buNone/>
              <a:defRPr sz="2133" b="1"/>
            </a:lvl8pPr>
            <a:lvl9pPr marL="4876847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4453468"/>
            <a:ext cx="5183188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3225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922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127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812799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426"/>
            <a:ext cx="6172200" cy="8664222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3657599"/>
            <a:ext cx="3932237" cy="6776157"/>
          </a:xfrm>
        </p:spPr>
        <p:txBody>
          <a:bodyPr/>
          <a:lstStyle>
            <a:lvl1pPr marL="0" indent="0">
              <a:buNone/>
              <a:defRPr sz="2133"/>
            </a:lvl1pPr>
            <a:lvl2pPr marL="609606" indent="0">
              <a:buNone/>
              <a:defRPr sz="1867"/>
            </a:lvl2pPr>
            <a:lvl3pPr marL="1219213" indent="0">
              <a:buNone/>
              <a:defRPr sz="1600"/>
            </a:lvl3pPr>
            <a:lvl4pPr marL="1828818" indent="0">
              <a:buNone/>
              <a:defRPr sz="1333"/>
            </a:lvl4pPr>
            <a:lvl5pPr marL="2438424" indent="0">
              <a:buNone/>
              <a:defRPr sz="1333"/>
            </a:lvl5pPr>
            <a:lvl6pPr marL="3048029" indent="0">
              <a:buNone/>
              <a:defRPr sz="1333"/>
            </a:lvl6pPr>
            <a:lvl7pPr marL="3657636" indent="0">
              <a:buNone/>
              <a:defRPr sz="1333"/>
            </a:lvl7pPr>
            <a:lvl8pPr marL="4267241" indent="0">
              <a:buNone/>
              <a:defRPr sz="1333"/>
            </a:lvl8pPr>
            <a:lvl9pPr marL="4876847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412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812799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426"/>
            <a:ext cx="6172200" cy="8664222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606" indent="0">
              <a:buNone/>
              <a:defRPr sz="3733"/>
            </a:lvl2pPr>
            <a:lvl3pPr marL="1219213" indent="0">
              <a:buNone/>
              <a:defRPr sz="3200"/>
            </a:lvl3pPr>
            <a:lvl4pPr marL="1828818" indent="0">
              <a:buNone/>
              <a:defRPr sz="2667"/>
            </a:lvl4pPr>
            <a:lvl5pPr marL="2438424" indent="0">
              <a:buNone/>
              <a:defRPr sz="2667"/>
            </a:lvl5pPr>
            <a:lvl6pPr marL="3048029" indent="0">
              <a:buNone/>
              <a:defRPr sz="2667"/>
            </a:lvl6pPr>
            <a:lvl7pPr marL="3657636" indent="0">
              <a:buNone/>
              <a:defRPr sz="2667"/>
            </a:lvl7pPr>
            <a:lvl8pPr marL="4267241" indent="0">
              <a:buNone/>
              <a:defRPr sz="2667"/>
            </a:lvl8pPr>
            <a:lvl9pPr marL="4876847" indent="0">
              <a:buNone/>
              <a:defRPr sz="2667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3657599"/>
            <a:ext cx="3932237" cy="6776157"/>
          </a:xfrm>
        </p:spPr>
        <p:txBody>
          <a:bodyPr/>
          <a:lstStyle>
            <a:lvl1pPr marL="0" indent="0">
              <a:buNone/>
              <a:defRPr sz="2133"/>
            </a:lvl1pPr>
            <a:lvl2pPr marL="609606" indent="0">
              <a:buNone/>
              <a:defRPr sz="1867"/>
            </a:lvl2pPr>
            <a:lvl3pPr marL="1219213" indent="0">
              <a:buNone/>
              <a:defRPr sz="1600"/>
            </a:lvl3pPr>
            <a:lvl4pPr marL="1828818" indent="0">
              <a:buNone/>
              <a:defRPr sz="1333"/>
            </a:lvl4pPr>
            <a:lvl5pPr marL="2438424" indent="0">
              <a:buNone/>
              <a:defRPr sz="1333"/>
            </a:lvl5pPr>
            <a:lvl6pPr marL="3048029" indent="0">
              <a:buNone/>
              <a:defRPr sz="1333"/>
            </a:lvl6pPr>
            <a:lvl7pPr marL="3657636" indent="0">
              <a:buNone/>
              <a:defRPr sz="1333"/>
            </a:lvl7pPr>
            <a:lvl8pPr marL="4267241" indent="0">
              <a:buNone/>
              <a:defRPr sz="1333"/>
            </a:lvl8pPr>
            <a:lvl9pPr marL="4876847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877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16"/>
            <a:ext cx="10515600" cy="2356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557"/>
            <a:ext cx="10515600" cy="7735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0182"/>
            <a:ext cx="27432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0182"/>
            <a:ext cx="41148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0182"/>
            <a:ext cx="27432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528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213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3" indent="-304803" algn="l" defTabSz="1219213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409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5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1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26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33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38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45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50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6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3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18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4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29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36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1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47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3.sv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C68CE40A-CBF4-FEF4-AF4E-9D20A62BA9B1}"/>
              </a:ext>
            </a:extLst>
          </p:cNvPr>
          <p:cNvSpPr/>
          <p:nvPr/>
        </p:nvSpPr>
        <p:spPr>
          <a:xfrm>
            <a:off x="0" y="0"/>
            <a:ext cx="12192000" cy="12192000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379DB5A0-1FEF-1DC0-1B5E-F69B58C4A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A2477B40-BFAD-2430-5F8F-2E9D3F9B3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6456933"/>
            <a:ext cx="8406582" cy="3885438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pl-PL" sz="96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58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19.09.2026 - 20.09.2026</a:t>
            </a:r>
          </a:p>
        </p:txBody>
      </p:sp>
      <p:pic>
        <p:nvPicPr>
          <p:cNvPr id="5" name="Grafika 4">
            <a:extLst>
              <a:ext uri="{FF2B5EF4-FFF2-40B4-BE49-F238E27FC236}">
                <a16:creationId xmlns:a16="http://schemas.microsoft.com/office/drawing/2014/main" id="{14D373DD-0C1A-2FBA-6B5F-E9E57F06B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0185" y="1765869"/>
            <a:ext cx="5830274" cy="1918824"/>
          </a:xfrm>
          <a:prstGeom prst="rect">
            <a:avLst/>
          </a:pr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0591C5D2-8814-A573-A2CC-0BC97EF051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8151" y="4202188"/>
            <a:ext cx="5830274" cy="810568"/>
          </a:xfrm>
          <a:prstGeom prst="rect">
            <a:avLst/>
          </a:prstGeom>
        </p:spPr>
      </p:pic>
      <p:pic>
        <p:nvPicPr>
          <p:cNvPr id="22" name="Grafika 21">
            <a:extLst>
              <a:ext uri="{FF2B5EF4-FFF2-40B4-BE49-F238E27FC236}">
                <a16:creationId xmlns:a16="http://schemas.microsoft.com/office/drawing/2014/main" id="{A283F24B-BC08-7FB4-228C-C4695D0C80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8151" y="736379"/>
            <a:ext cx="10235698" cy="148141"/>
          </a:xfrm>
          <a:prstGeom prst="rect">
            <a:avLst/>
          </a:prstGeom>
        </p:spPr>
      </p:pic>
      <p:pic>
        <p:nvPicPr>
          <p:cNvPr id="6" name="Grafika 5">
            <a:extLst>
              <a:ext uri="{FF2B5EF4-FFF2-40B4-BE49-F238E27FC236}">
                <a16:creationId xmlns:a16="http://schemas.microsoft.com/office/drawing/2014/main" id="{6A68A625-44D4-5690-CF28-647B78A130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1903" y="9941427"/>
            <a:ext cx="10235698" cy="152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28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6F127-91C4-79D6-3F04-9DDE0C31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0947C0C-0BCE-93AA-CCE9-1DF6D32DEC13}"/>
              </a:ext>
            </a:extLst>
          </p:cNvPr>
          <p:cNvSpPr/>
          <p:nvPr/>
        </p:nvSpPr>
        <p:spPr>
          <a:xfrm>
            <a:off x="0" y="0"/>
            <a:ext cx="7852016" cy="12192000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21795DC-1590-255C-3275-E0F8E31A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966" y="4869834"/>
            <a:ext cx="6344711" cy="4517774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pl-PL" sz="96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58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</a:t>
            </a:r>
            <a:r>
              <a:rPr lang="en-GB" dirty="0">
                <a:solidFill>
                  <a:schemeClr val="bg1"/>
                </a:solidFill>
                <a:latin typeface="Montserrat ExtraBold" panose="00000900000000000000" pitchFamily="2" charset="-18"/>
              </a:rPr>
              <a:t>9</a:t>
            </a: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.09.202</a:t>
            </a:r>
            <a:r>
              <a:rPr lang="en-GB" dirty="0">
                <a:solidFill>
                  <a:schemeClr val="bg1"/>
                </a:solidFill>
                <a:latin typeface="Montserrat ExtraBold" panose="00000900000000000000" pitchFamily="2" charset="-18"/>
              </a:rPr>
              <a:t>6</a:t>
            </a: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 - </a:t>
            </a:r>
            <a:r>
              <a:rPr lang="en-GB" dirty="0">
                <a:solidFill>
                  <a:schemeClr val="bg1"/>
                </a:solidFill>
                <a:latin typeface="Montserrat ExtraBold" panose="00000900000000000000" pitchFamily="2" charset="-18"/>
              </a:rPr>
              <a:t>20</a:t>
            </a: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.09.202</a:t>
            </a:r>
            <a:r>
              <a:rPr lang="en-GB" dirty="0">
                <a:solidFill>
                  <a:schemeClr val="bg1"/>
                </a:solidFill>
                <a:latin typeface="Montserrat ExtraBold" panose="00000900000000000000" pitchFamily="2" charset="-18"/>
              </a:rPr>
              <a:t>6</a:t>
            </a:r>
            <a:endParaRPr lang="pl-PL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</p:txBody>
      </p:sp>
      <p:pic>
        <p:nvPicPr>
          <p:cNvPr id="2" name="Grafika 1">
            <a:extLst>
              <a:ext uri="{FF2B5EF4-FFF2-40B4-BE49-F238E27FC236}">
                <a16:creationId xmlns:a16="http://schemas.microsoft.com/office/drawing/2014/main" id="{6BA3A1FE-E084-FB1E-640D-AFB9F9881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1141" y="863738"/>
            <a:ext cx="5830274" cy="1918824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4F69076C-1EB2-F0B2-D371-BC5FBCD22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1141" y="3589880"/>
            <a:ext cx="5196422" cy="722445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5FE92EC2-C0A6-6DFB-F9A5-CDB373DD9C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016" y="0"/>
            <a:ext cx="4339984" cy="12192000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B05437A4-6504-C39E-C494-9F6CD51E5C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4158" y="9207413"/>
            <a:ext cx="6114362" cy="212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1986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</TotalTime>
  <Words>25</Words>
  <Application>Microsoft Office PowerPoint</Application>
  <PresentationFormat>Niestandardowy</PresentationFormat>
  <Paragraphs>8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Montserrat ExtraBold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Tobiasz Bułynko</cp:lastModifiedBy>
  <cp:revision>3</cp:revision>
  <dcterms:created xsi:type="dcterms:W3CDTF">2025-07-09T11:37:06Z</dcterms:created>
  <dcterms:modified xsi:type="dcterms:W3CDTF">2026-05-05T11:58:39Z</dcterms:modified>
</cp:coreProperties>
</file>